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0" r:id="rId8"/>
    <p:sldId id="261" r:id="rId9"/>
    <p:sldId id="257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13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55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8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6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68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78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5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78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84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58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9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8D2D7-5FA5-425C-B1AE-BED8191E916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E0B0B-5D6A-4297-9A20-4CFFEEC18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44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-hilaire-sous-charlieu.com/pages/le-saviez-vous/la-chandeleur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bYaBUMGY8EQ/UQ-gBjvTtPI/AAAAAAAAANs/VCfQs0D0zz4/s1600/chandeleu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144" y="14107"/>
            <a:ext cx="6774288" cy="685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3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fete-enfants.com/chandeleur-enfants/chandeleur-enfants-images/chandeleur-recet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7" y="1165962"/>
            <a:ext cx="9128926" cy="473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873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49" y="-18073"/>
            <a:ext cx="5520475" cy="65379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99256" y="4262907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891698" y="4262907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664821" y="4262907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62149" y="6107738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872379" y="6107738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64820" y="6081980"/>
            <a:ext cx="1661375" cy="4121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64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static.com/images?q=tbn:ANd9GcQc7KsRYgmmdB5SQ3eFJ5GAZWJIX58ML7C8BS62hPTXtf5p3tsK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5" y="434340"/>
            <a:ext cx="6789420" cy="678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1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1.gstatic.com/images?q=tbn:ANd9GcS9Kd7c6uIfVDYjAPoKFdKlFjtElTRHoCgpMZbjc2OaHTqd5TT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509588"/>
            <a:ext cx="9125623" cy="425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6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essinemoiunehistoire.net/wp-content/uploads/2014/12/Comptine-La-chandeleur-chez-tante-Julie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1204"/>
            <a:ext cx="4879379" cy="674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97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ouceuretdetente.d.o.pic.centerblog.net/183ec9b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816"/>
            <a:ext cx="9152850" cy="585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p4.storage.canalblog.com/40/61/705742/72463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869" y="102067"/>
            <a:ext cx="3981450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83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jcsatanas.fr/wp-content/uploads/2015/01/f%C3%AAte-de-la-chandel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7" y="0"/>
            <a:ext cx="8653575" cy="692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0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li51.typepad.com/.a/6a0133f3a84c2c970b013486d07676970c-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3820"/>
            <a:ext cx="4162004" cy="674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1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t-hilaire-sous-charlieu.com/medias/images/crepes-rece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31" y="0"/>
            <a:ext cx="5695727" cy="637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910" y="6310646"/>
            <a:ext cx="9028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veux</a:t>
            </a:r>
            <a:r>
              <a:rPr lang="en-GB" dirty="0" smtClean="0"/>
              <a:t> lire advantage? </a:t>
            </a:r>
            <a:r>
              <a:rPr lang="en-GB" dirty="0" smtClean="0">
                <a:hlinkClick r:id="rId3"/>
              </a:rPr>
              <a:t>http://www.st-hilaire-sous-charlieu.com/pages/le-saviez-vous/la-chandeleur.html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949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8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Burns</dc:creator>
  <cp:lastModifiedBy>Mrs Burns</cp:lastModifiedBy>
  <cp:revision>4</cp:revision>
  <dcterms:created xsi:type="dcterms:W3CDTF">2015-02-02T13:48:52Z</dcterms:created>
  <dcterms:modified xsi:type="dcterms:W3CDTF">2015-02-02T17:25:25Z</dcterms:modified>
</cp:coreProperties>
</file>